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Inter" panose="020B0604020202020204" charset="0"/>
      <p:regular r:id="rId26"/>
    </p:embeddedFont>
    <p:embeddedFont>
      <p:font typeface="Inter Bold" panose="020B0604020202020204" charset="0"/>
      <p:regular r:id="rId27"/>
    </p:embeddedFont>
    <p:embeddedFont>
      <p:font typeface="Londrina Solid Heav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116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9984">
            <a:off x="15997219" y="-674960"/>
            <a:ext cx="5602424" cy="3886682"/>
          </a:xfrm>
          <a:custGeom>
            <a:avLst/>
            <a:gdLst/>
            <a:ahLst/>
            <a:cxnLst/>
            <a:rect l="l" t="t" r="r" b="b"/>
            <a:pathLst>
              <a:path w="5602424" h="3886682">
                <a:moveTo>
                  <a:pt x="0" y="0"/>
                </a:moveTo>
                <a:lnTo>
                  <a:pt x="5602424" y="0"/>
                </a:lnTo>
                <a:lnTo>
                  <a:pt x="5602424" y="3886682"/>
                </a:lnTo>
                <a:lnTo>
                  <a:pt x="0" y="388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191946">
            <a:off x="-34796" y="7771024"/>
            <a:ext cx="3465655" cy="3207306"/>
          </a:xfrm>
          <a:custGeom>
            <a:avLst/>
            <a:gdLst/>
            <a:ahLst/>
            <a:cxnLst/>
            <a:rect l="l" t="t" r="r" b="b"/>
            <a:pathLst>
              <a:path w="3465655" h="3207306">
                <a:moveTo>
                  <a:pt x="0" y="0"/>
                </a:moveTo>
                <a:lnTo>
                  <a:pt x="3465655" y="0"/>
                </a:lnTo>
                <a:lnTo>
                  <a:pt x="3465655" y="3207306"/>
                </a:lnTo>
                <a:lnTo>
                  <a:pt x="0" y="320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V="1">
            <a:off x="15424807" y="-453827"/>
            <a:ext cx="3373624" cy="3122136"/>
          </a:xfrm>
          <a:custGeom>
            <a:avLst/>
            <a:gdLst/>
            <a:ahLst/>
            <a:cxnLst/>
            <a:rect l="l" t="t" r="r" b="b"/>
            <a:pathLst>
              <a:path w="3373624" h="3122136">
                <a:moveTo>
                  <a:pt x="0" y="3122136"/>
                </a:moveTo>
                <a:lnTo>
                  <a:pt x="3373624" y="3122136"/>
                </a:lnTo>
                <a:lnTo>
                  <a:pt x="3373624" y="0"/>
                </a:lnTo>
                <a:lnTo>
                  <a:pt x="0" y="0"/>
                </a:lnTo>
                <a:lnTo>
                  <a:pt x="0" y="312213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2339" flipH="1">
            <a:off x="444467" y="147375"/>
            <a:ext cx="1585887" cy="2728408"/>
          </a:xfrm>
          <a:custGeom>
            <a:avLst/>
            <a:gdLst/>
            <a:ahLst/>
            <a:cxnLst/>
            <a:rect l="l" t="t" r="r" b="b"/>
            <a:pathLst>
              <a:path w="1585887" h="2728408">
                <a:moveTo>
                  <a:pt x="1585887" y="0"/>
                </a:moveTo>
                <a:lnTo>
                  <a:pt x="0" y="0"/>
                </a:lnTo>
                <a:lnTo>
                  <a:pt x="0" y="2728408"/>
                </a:lnTo>
                <a:lnTo>
                  <a:pt x="1585887" y="2728408"/>
                </a:lnTo>
                <a:lnTo>
                  <a:pt x="1585887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70488" y="3315248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799"/>
                </a:lnTo>
                <a:lnTo>
                  <a:pt x="0" y="893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78539" y="3895955"/>
            <a:ext cx="759992" cy="759992"/>
          </a:xfrm>
          <a:custGeom>
            <a:avLst/>
            <a:gdLst/>
            <a:ahLst/>
            <a:cxnLst/>
            <a:rect l="l" t="t" r="r" b="b"/>
            <a:pathLst>
              <a:path w="759992" h="759992">
                <a:moveTo>
                  <a:pt x="0" y="0"/>
                </a:moveTo>
                <a:lnTo>
                  <a:pt x="759992" y="0"/>
                </a:lnTo>
                <a:lnTo>
                  <a:pt x="759992" y="759992"/>
                </a:lnTo>
                <a:lnTo>
                  <a:pt x="0" y="759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80498" y="2630068"/>
            <a:ext cx="5133398" cy="5020327"/>
          </a:xfrm>
          <a:custGeom>
            <a:avLst/>
            <a:gdLst/>
            <a:ahLst/>
            <a:cxnLst/>
            <a:rect l="l" t="t" r="r" b="b"/>
            <a:pathLst>
              <a:path w="5133398" h="5020327">
                <a:moveTo>
                  <a:pt x="0" y="0"/>
                </a:moveTo>
                <a:lnTo>
                  <a:pt x="5133398" y="0"/>
                </a:lnTo>
                <a:lnTo>
                  <a:pt x="5133398" y="5020328"/>
                </a:lnTo>
                <a:lnTo>
                  <a:pt x="0" y="50203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34927" y="2827468"/>
            <a:ext cx="2136974" cy="2136974"/>
          </a:xfrm>
          <a:custGeom>
            <a:avLst/>
            <a:gdLst/>
            <a:ahLst/>
            <a:cxnLst/>
            <a:rect l="l" t="t" r="r" b="b"/>
            <a:pathLst>
              <a:path w="2136974" h="2136974">
                <a:moveTo>
                  <a:pt x="0" y="0"/>
                </a:moveTo>
                <a:lnTo>
                  <a:pt x="2136974" y="0"/>
                </a:lnTo>
                <a:lnTo>
                  <a:pt x="2136974" y="2136974"/>
                </a:lnTo>
                <a:lnTo>
                  <a:pt x="0" y="2136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8321" y="3202230"/>
            <a:ext cx="7327649" cy="16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12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DACKY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8031" y="5782860"/>
            <a:ext cx="845467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392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PRESENTADO POR: VICTORIA VIELMA</a:t>
            </a:r>
          </a:p>
          <a:p>
            <a:pPr algn="l">
              <a:lnSpc>
                <a:spcPts val="3640"/>
              </a:lnSpc>
            </a:pPr>
            <a:r>
              <a:rPr lang="en-US" sz="2600" b="1" spc="392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ANALISIS Y DESARROLLO DE SOFTWARE</a:t>
            </a:r>
          </a:p>
          <a:p>
            <a:pPr algn="l">
              <a:lnSpc>
                <a:spcPts val="3640"/>
              </a:lnSpc>
            </a:pPr>
            <a:r>
              <a:rPr lang="en-US" sz="2600" b="1" spc="392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INSTRUCTOR: ERIKA FLOREZ</a:t>
            </a:r>
          </a:p>
          <a:p>
            <a:pPr algn="l">
              <a:lnSpc>
                <a:spcPts val="3640"/>
              </a:lnSpc>
            </a:pPr>
            <a:r>
              <a:rPr lang="en-US" sz="2600" b="1" spc="392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FECHA: 6 DICIEMBRE 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9808516" y="8298096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2188" y="3447869"/>
            <a:ext cx="11881540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ENTIDAD RELACION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838" y="10834"/>
            <a:ext cx="14052877" cy="10276166"/>
          </a:xfrm>
          <a:custGeom>
            <a:avLst/>
            <a:gdLst/>
            <a:ahLst/>
            <a:cxnLst/>
            <a:rect l="l" t="t" r="r" b="b"/>
            <a:pathLst>
              <a:path w="14052877" h="10276166">
                <a:moveTo>
                  <a:pt x="0" y="0"/>
                </a:moveTo>
                <a:lnTo>
                  <a:pt x="14052877" y="0"/>
                </a:lnTo>
                <a:lnTo>
                  <a:pt x="14052877" y="10276166"/>
                </a:lnTo>
                <a:lnTo>
                  <a:pt x="0" y="1027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MODELO RELACIONAL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137" y="296593"/>
            <a:ext cx="15603726" cy="9693815"/>
          </a:xfrm>
          <a:custGeom>
            <a:avLst/>
            <a:gdLst/>
            <a:ahLst/>
            <a:cxnLst/>
            <a:rect l="l" t="t" r="r" b="b"/>
            <a:pathLst>
              <a:path w="15603726" h="9693815">
                <a:moveTo>
                  <a:pt x="0" y="0"/>
                </a:moveTo>
                <a:lnTo>
                  <a:pt x="15603726" y="0"/>
                </a:lnTo>
                <a:lnTo>
                  <a:pt x="15603726" y="9693814"/>
                </a:lnTo>
                <a:lnTo>
                  <a:pt x="0" y="9693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CASOS DE USOS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A09B30-D5EA-945E-C224-4A9E1D8B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" y="1338656"/>
            <a:ext cx="15773400" cy="8210811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11967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SCRIPT SQL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40834" flipH="1">
            <a:off x="15872965" y="7787562"/>
            <a:ext cx="1955993" cy="3365150"/>
          </a:xfrm>
          <a:custGeom>
            <a:avLst/>
            <a:gdLst/>
            <a:ahLst/>
            <a:cxnLst/>
            <a:rect l="l" t="t" r="r" b="b"/>
            <a:pathLst>
              <a:path w="1955993" h="3365150">
                <a:moveTo>
                  <a:pt x="1955993" y="0"/>
                </a:moveTo>
                <a:lnTo>
                  <a:pt x="0" y="0"/>
                </a:lnTo>
                <a:lnTo>
                  <a:pt x="0" y="3365150"/>
                </a:lnTo>
                <a:lnTo>
                  <a:pt x="1955993" y="3365150"/>
                </a:lnTo>
                <a:lnTo>
                  <a:pt x="1955993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302407"/>
            <a:ext cx="7613097" cy="5955893"/>
          </a:xfrm>
          <a:custGeom>
            <a:avLst/>
            <a:gdLst/>
            <a:ahLst/>
            <a:cxnLst/>
            <a:rect l="l" t="t" r="r" b="b"/>
            <a:pathLst>
              <a:path w="7613097" h="5955893">
                <a:moveTo>
                  <a:pt x="0" y="0"/>
                </a:moveTo>
                <a:lnTo>
                  <a:pt x="7613097" y="0"/>
                </a:lnTo>
                <a:lnTo>
                  <a:pt x="7613097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69834" y="546940"/>
            <a:ext cx="2489466" cy="2434632"/>
          </a:xfrm>
          <a:custGeom>
            <a:avLst/>
            <a:gdLst/>
            <a:ahLst/>
            <a:cxnLst/>
            <a:rect l="l" t="t" r="r" b="b"/>
            <a:pathLst>
              <a:path w="2489466" h="2434632">
                <a:moveTo>
                  <a:pt x="0" y="0"/>
                </a:moveTo>
                <a:lnTo>
                  <a:pt x="2489466" y="0"/>
                </a:lnTo>
                <a:lnTo>
                  <a:pt x="2489466" y="2434632"/>
                </a:lnTo>
                <a:lnTo>
                  <a:pt x="0" y="2434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38200"/>
            <a:ext cx="12267347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EVIDENCIA Y DESCRIPCION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6830" y="3537154"/>
            <a:ext cx="7294969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La base de datos está diseñada para gestionar información relacionada con una aplicación de rastreo GPS para mascotas. Incluye los siguientes módulos principales: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Usuarios y Perfiles: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Vacunas: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Razas: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Dispositivos GPS:</a:t>
            </a:r>
          </a:p>
          <a:p>
            <a:pPr algn="l">
              <a:lnSpc>
                <a:spcPts val="3900"/>
              </a:lnSpc>
            </a:pPr>
            <a:endParaRPr lang="en-US" sz="3000" b="1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APLICACION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2723" y="-1128298"/>
            <a:ext cx="5154784" cy="3576131"/>
          </a:xfrm>
          <a:custGeom>
            <a:avLst/>
            <a:gdLst/>
            <a:ahLst/>
            <a:cxnLst/>
            <a:rect l="l" t="t" r="r" b="b"/>
            <a:pathLst>
              <a:path w="5154784" h="3576131">
                <a:moveTo>
                  <a:pt x="0" y="0"/>
                </a:moveTo>
                <a:lnTo>
                  <a:pt x="5154784" y="0"/>
                </a:lnTo>
                <a:lnTo>
                  <a:pt x="5154784" y="3576131"/>
                </a:lnTo>
                <a:lnTo>
                  <a:pt x="0" y="3576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940834" flipH="1">
            <a:off x="16058119" y="7575725"/>
            <a:ext cx="1955993" cy="3365150"/>
          </a:xfrm>
          <a:custGeom>
            <a:avLst/>
            <a:gdLst/>
            <a:ahLst/>
            <a:cxnLst/>
            <a:rect l="l" t="t" r="r" b="b"/>
            <a:pathLst>
              <a:path w="1955993" h="3365150">
                <a:moveTo>
                  <a:pt x="1955993" y="0"/>
                </a:moveTo>
                <a:lnTo>
                  <a:pt x="0" y="0"/>
                </a:lnTo>
                <a:lnTo>
                  <a:pt x="0" y="3365150"/>
                </a:lnTo>
                <a:lnTo>
                  <a:pt x="1955993" y="3365150"/>
                </a:lnTo>
                <a:lnTo>
                  <a:pt x="1955993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48766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6065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4854" y="2967156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23398" y="659767"/>
            <a:ext cx="2404854" cy="2351884"/>
          </a:xfrm>
          <a:custGeom>
            <a:avLst/>
            <a:gdLst/>
            <a:ahLst/>
            <a:cxnLst/>
            <a:rect l="l" t="t" r="r" b="b"/>
            <a:pathLst>
              <a:path w="2404854" h="2351884">
                <a:moveTo>
                  <a:pt x="0" y="0"/>
                </a:moveTo>
                <a:lnTo>
                  <a:pt x="2404854" y="0"/>
                </a:lnTo>
                <a:lnTo>
                  <a:pt x="2404854" y="2351884"/>
                </a:lnTo>
                <a:lnTo>
                  <a:pt x="0" y="2351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5505" y="302259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PLANTEAMIENTO DEL PROBLEMA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PAGINA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2723" y="-1128298"/>
            <a:ext cx="5154784" cy="3576131"/>
          </a:xfrm>
          <a:custGeom>
            <a:avLst/>
            <a:gdLst/>
            <a:ahLst/>
            <a:cxnLst/>
            <a:rect l="l" t="t" r="r" b="b"/>
            <a:pathLst>
              <a:path w="5154784" h="3576131">
                <a:moveTo>
                  <a:pt x="0" y="0"/>
                </a:moveTo>
                <a:lnTo>
                  <a:pt x="5154784" y="0"/>
                </a:lnTo>
                <a:lnTo>
                  <a:pt x="5154784" y="3576131"/>
                </a:lnTo>
                <a:lnTo>
                  <a:pt x="0" y="3576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940834" flipH="1">
            <a:off x="16058119" y="7575725"/>
            <a:ext cx="1955993" cy="3365150"/>
          </a:xfrm>
          <a:custGeom>
            <a:avLst/>
            <a:gdLst/>
            <a:ahLst/>
            <a:cxnLst/>
            <a:rect l="l" t="t" r="r" b="b"/>
            <a:pathLst>
              <a:path w="1955993" h="3365150">
                <a:moveTo>
                  <a:pt x="1955993" y="0"/>
                </a:moveTo>
                <a:lnTo>
                  <a:pt x="0" y="0"/>
                </a:lnTo>
                <a:lnTo>
                  <a:pt x="0" y="3365150"/>
                </a:lnTo>
                <a:lnTo>
                  <a:pt x="1955993" y="3365150"/>
                </a:lnTo>
                <a:lnTo>
                  <a:pt x="1955993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30473" y="659767"/>
            <a:ext cx="2080762" cy="2034931"/>
          </a:xfrm>
          <a:custGeom>
            <a:avLst/>
            <a:gdLst/>
            <a:ahLst/>
            <a:cxnLst/>
            <a:rect l="l" t="t" r="r" b="b"/>
            <a:pathLst>
              <a:path w="2080762" h="2034931">
                <a:moveTo>
                  <a:pt x="0" y="0"/>
                </a:moveTo>
                <a:lnTo>
                  <a:pt x="2080763" y="0"/>
                </a:lnTo>
                <a:lnTo>
                  <a:pt x="2080763" y="2034931"/>
                </a:lnTo>
                <a:lnTo>
                  <a:pt x="0" y="2034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3158" y="2948602"/>
            <a:ext cx="13765929" cy="6194668"/>
          </a:xfrm>
          <a:custGeom>
            <a:avLst/>
            <a:gdLst/>
            <a:ahLst/>
            <a:cxnLst/>
            <a:rect l="l" t="t" r="r" b="b"/>
            <a:pathLst>
              <a:path w="13765929" h="6194668">
                <a:moveTo>
                  <a:pt x="0" y="0"/>
                </a:moveTo>
                <a:lnTo>
                  <a:pt x="13765929" y="0"/>
                </a:lnTo>
                <a:lnTo>
                  <a:pt x="13765929" y="6194668"/>
                </a:lnTo>
                <a:lnTo>
                  <a:pt x="0" y="6194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2723" y="-1128298"/>
            <a:ext cx="5154784" cy="3576131"/>
          </a:xfrm>
          <a:custGeom>
            <a:avLst/>
            <a:gdLst/>
            <a:ahLst/>
            <a:cxnLst/>
            <a:rect l="l" t="t" r="r" b="b"/>
            <a:pathLst>
              <a:path w="5154784" h="3576131">
                <a:moveTo>
                  <a:pt x="0" y="0"/>
                </a:moveTo>
                <a:lnTo>
                  <a:pt x="5154784" y="0"/>
                </a:lnTo>
                <a:lnTo>
                  <a:pt x="5154784" y="3576131"/>
                </a:lnTo>
                <a:lnTo>
                  <a:pt x="0" y="3576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940834" flipH="1">
            <a:off x="16058119" y="7575725"/>
            <a:ext cx="1955993" cy="3365150"/>
          </a:xfrm>
          <a:custGeom>
            <a:avLst/>
            <a:gdLst/>
            <a:ahLst/>
            <a:cxnLst/>
            <a:rect l="l" t="t" r="r" b="b"/>
            <a:pathLst>
              <a:path w="1955993" h="3365150">
                <a:moveTo>
                  <a:pt x="1955993" y="0"/>
                </a:moveTo>
                <a:lnTo>
                  <a:pt x="0" y="0"/>
                </a:lnTo>
                <a:lnTo>
                  <a:pt x="0" y="3365150"/>
                </a:lnTo>
                <a:lnTo>
                  <a:pt x="1955993" y="3365150"/>
                </a:lnTo>
                <a:lnTo>
                  <a:pt x="1955993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10804" y="410229"/>
            <a:ext cx="2080762" cy="2034931"/>
          </a:xfrm>
          <a:custGeom>
            <a:avLst/>
            <a:gdLst/>
            <a:ahLst/>
            <a:cxnLst/>
            <a:rect l="l" t="t" r="r" b="b"/>
            <a:pathLst>
              <a:path w="2080762" h="2034931">
                <a:moveTo>
                  <a:pt x="0" y="0"/>
                </a:moveTo>
                <a:lnTo>
                  <a:pt x="2080763" y="0"/>
                </a:lnTo>
                <a:lnTo>
                  <a:pt x="2080763" y="2034930"/>
                </a:lnTo>
                <a:lnTo>
                  <a:pt x="0" y="203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6815" y="2635506"/>
            <a:ext cx="15414371" cy="6820859"/>
          </a:xfrm>
          <a:custGeom>
            <a:avLst/>
            <a:gdLst/>
            <a:ahLst/>
            <a:cxnLst/>
            <a:rect l="l" t="t" r="r" b="b"/>
            <a:pathLst>
              <a:path w="15414371" h="6820859">
                <a:moveTo>
                  <a:pt x="0" y="0"/>
                </a:moveTo>
                <a:lnTo>
                  <a:pt x="15414370" y="0"/>
                </a:lnTo>
                <a:lnTo>
                  <a:pt x="15414370" y="6820860"/>
                </a:lnTo>
                <a:lnTo>
                  <a:pt x="0" y="68208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4435" y="3419341"/>
            <a:ext cx="19441419" cy="3841972"/>
            <a:chOff x="0" y="0"/>
            <a:chExt cx="5120374" cy="101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374" cy="1011877"/>
            </a:xfrm>
            <a:custGeom>
              <a:avLst/>
              <a:gdLst/>
              <a:ahLst/>
              <a:cxnLst/>
              <a:rect l="l" t="t" r="r" b="b"/>
              <a:pathLst>
                <a:path w="5120374" h="1011877">
                  <a:moveTo>
                    <a:pt x="0" y="0"/>
                  </a:moveTo>
                  <a:lnTo>
                    <a:pt x="5120374" y="0"/>
                  </a:lnTo>
                  <a:lnTo>
                    <a:pt x="5120374" y="1011877"/>
                  </a:lnTo>
                  <a:lnTo>
                    <a:pt x="0" y="1011877"/>
                  </a:lnTo>
                  <a:close/>
                </a:path>
              </a:pathLst>
            </a:custGeom>
            <a:solidFill>
              <a:srgbClr val="5654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20374" cy="1059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6099" y="3082167"/>
            <a:ext cx="4528997" cy="45289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126" r="-112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8664463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870" y="3753380"/>
            <a:ext cx="7885786" cy="26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7"/>
              </a:lnSpc>
            </a:pPr>
            <a:r>
              <a:rPr lang="en-US" sz="15598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>
            <a:off x="15705619" y="1028700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0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438622"/>
            <a:ext cx="16230600" cy="11131915"/>
            <a:chOff x="0" y="0"/>
            <a:chExt cx="4274726" cy="293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31862"/>
            </a:xfrm>
            <a:custGeom>
              <a:avLst/>
              <a:gdLst/>
              <a:ahLst/>
              <a:cxnLst/>
              <a:rect l="l" t="t" r="r" b="b"/>
              <a:pathLst>
                <a:path w="4274726" h="2931862">
                  <a:moveTo>
                    <a:pt x="0" y="0"/>
                  </a:moveTo>
                  <a:lnTo>
                    <a:pt x="4274726" y="0"/>
                  </a:lnTo>
                  <a:lnTo>
                    <a:pt x="4274726" y="2931862"/>
                  </a:lnTo>
                  <a:lnTo>
                    <a:pt x="0" y="2931862"/>
                  </a:lnTo>
                  <a:close/>
                </a:path>
              </a:pathLst>
            </a:custGeom>
            <a:solidFill>
              <a:srgbClr val="FFFA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297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2839122"/>
            <a:ext cx="6492240" cy="0"/>
          </a:xfrm>
          <a:prstGeom prst="line">
            <a:avLst/>
          </a:prstGeom>
          <a:ln w="104775" cap="rnd">
            <a:solidFill>
              <a:srgbClr val="F9C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63509" y="811869"/>
            <a:ext cx="12560981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1">
                <a:solidFill>
                  <a:srgbClr val="613924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RECURSOS</a:t>
            </a:r>
          </a:p>
        </p:txBody>
      </p:sp>
      <p:sp>
        <p:nvSpPr>
          <p:cNvPr id="7" name="Freeform 7"/>
          <p:cNvSpPr/>
          <p:nvPr/>
        </p:nvSpPr>
        <p:spPr>
          <a:xfrm>
            <a:off x="3100149" y="3824959"/>
            <a:ext cx="2238742" cy="2376373"/>
          </a:xfrm>
          <a:custGeom>
            <a:avLst/>
            <a:gdLst/>
            <a:ahLst/>
            <a:cxnLst/>
            <a:rect l="l" t="t" r="r" b="b"/>
            <a:pathLst>
              <a:path w="2238742" h="2376373">
                <a:moveTo>
                  <a:pt x="0" y="0"/>
                </a:moveTo>
                <a:lnTo>
                  <a:pt x="2238742" y="0"/>
                </a:lnTo>
                <a:lnTo>
                  <a:pt x="223874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06389" y="3824959"/>
            <a:ext cx="1883276" cy="2376373"/>
          </a:xfrm>
          <a:custGeom>
            <a:avLst/>
            <a:gdLst/>
            <a:ahLst/>
            <a:cxnLst/>
            <a:rect l="l" t="t" r="r" b="b"/>
            <a:pathLst>
              <a:path w="1883276" h="2376373">
                <a:moveTo>
                  <a:pt x="0" y="0"/>
                </a:moveTo>
                <a:lnTo>
                  <a:pt x="1883275" y="0"/>
                </a:lnTo>
                <a:lnTo>
                  <a:pt x="1883275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1414" y="3824959"/>
            <a:ext cx="3130239" cy="2376373"/>
          </a:xfrm>
          <a:custGeom>
            <a:avLst/>
            <a:gdLst/>
            <a:ahLst/>
            <a:cxnLst/>
            <a:rect l="l" t="t" r="r" b="b"/>
            <a:pathLst>
              <a:path w="3130239" h="2376373">
                <a:moveTo>
                  <a:pt x="0" y="0"/>
                </a:moveTo>
                <a:lnTo>
                  <a:pt x="3130239" y="0"/>
                </a:lnTo>
                <a:lnTo>
                  <a:pt x="3130239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58204" y="3824959"/>
            <a:ext cx="1893672" cy="2376373"/>
          </a:xfrm>
          <a:custGeom>
            <a:avLst/>
            <a:gdLst/>
            <a:ahLst/>
            <a:cxnLst/>
            <a:rect l="l" t="t" r="r" b="b"/>
            <a:pathLst>
              <a:path w="1893672" h="2376373">
                <a:moveTo>
                  <a:pt x="0" y="0"/>
                </a:moveTo>
                <a:lnTo>
                  <a:pt x="1893672" y="0"/>
                </a:lnTo>
                <a:lnTo>
                  <a:pt x="189367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3372284" y="7026015"/>
            <a:ext cx="1297515" cy="2232285"/>
          </a:xfrm>
          <a:custGeom>
            <a:avLst/>
            <a:gdLst/>
            <a:ahLst/>
            <a:cxnLst/>
            <a:rect l="l" t="t" r="r" b="b"/>
            <a:pathLst>
              <a:path w="1297515" h="2232285">
                <a:moveTo>
                  <a:pt x="1297515" y="0"/>
                </a:moveTo>
                <a:lnTo>
                  <a:pt x="0" y="0"/>
                </a:lnTo>
                <a:lnTo>
                  <a:pt x="0" y="2232285"/>
                </a:lnTo>
                <a:lnTo>
                  <a:pt x="1297515" y="2232285"/>
                </a:lnTo>
                <a:lnTo>
                  <a:pt x="1297515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85589" y="6911867"/>
            <a:ext cx="3038901" cy="1917270"/>
          </a:xfrm>
          <a:custGeom>
            <a:avLst/>
            <a:gdLst/>
            <a:ahLst/>
            <a:cxnLst/>
            <a:rect l="l" t="t" r="r" b="b"/>
            <a:pathLst>
              <a:path w="3038901" h="1917270">
                <a:moveTo>
                  <a:pt x="0" y="0"/>
                </a:moveTo>
                <a:lnTo>
                  <a:pt x="3038902" y="0"/>
                </a:lnTo>
                <a:lnTo>
                  <a:pt x="3038902" y="1917270"/>
                </a:lnTo>
                <a:lnTo>
                  <a:pt x="0" y="1917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09006" y="7026015"/>
            <a:ext cx="1478041" cy="1917270"/>
          </a:xfrm>
          <a:custGeom>
            <a:avLst/>
            <a:gdLst/>
            <a:ahLst/>
            <a:cxnLst/>
            <a:rect l="l" t="t" r="r" b="b"/>
            <a:pathLst>
              <a:path w="1478041" h="1917270">
                <a:moveTo>
                  <a:pt x="0" y="0"/>
                </a:moveTo>
                <a:lnTo>
                  <a:pt x="1478041" y="0"/>
                </a:lnTo>
                <a:lnTo>
                  <a:pt x="1478041" y="1917271"/>
                </a:lnTo>
                <a:lnTo>
                  <a:pt x="0" y="1917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80703" y="6911867"/>
            <a:ext cx="2295388" cy="2031418"/>
          </a:xfrm>
          <a:custGeom>
            <a:avLst/>
            <a:gdLst/>
            <a:ahLst/>
            <a:cxnLst/>
            <a:rect l="l" t="t" r="r" b="b"/>
            <a:pathLst>
              <a:path w="2295388" h="2031418">
                <a:moveTo>
                  <a:pt x="0" y="0"/>
                </a:moveTo>
                <a:lnTo>
                  <a:pt x="2295388" y="0"/>
                </a:lnTo>
                <a:lnTo>
                  <a:pt x="2295388" y="2031419"/>
                </a:lnTo>
                <a:lnTo>
                  <a:pt x="0" y="2031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685692"/>
            <a:ext cx="19319277" cy="6572608"/>
            <a:chOff x="0" y="0"/>
            <a:chExt cx="5088205" cy="1731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01702" y="2223494"/>
            <a:ext cx="3692318" cy="5216132"/>
          </a:xfrm>
          <a:custGeom>
            <a:avLst/>
            <a:gdLst/>
            <a:ahLst/>
            <a:cxnLst/>
            <a:rect l="l" t="t" r="r" b="b"/>
            <a:pathLst>
              <a:path w="3692318" h="5216132">
                <a:moveTo>
                  <a:pt x="0" y="0"/>
                </a:moveTo>
                <a:lnTo>
                  <a:pt x="3692319" y="0"/>
                </a:lnTo>
                <a:lnTo>
                  <a:pt x="3692319" y="5216133"/>
                </a:lnTo>
                <a:lnTo>
                  <a:pt x="0" y="521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94021" y="4046766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45560" y="357619"/>
            <a:ext cx="2177777" cy="2129809"/>
          </a:xfrm>
          <a:custGeom>
            <a:avLst/>
            <a:gdLst/>
            <a:ahLst/>
            <a:cxnLst/>
            <a:rect l="l" t="t" r="r" b="b"/>
            <a:pathLst>
              <a:path w="2177777" h="2129809">
                <a:moveTo>
                  <a:pt x="0" y="0"/>
                </a:moveTo>
                <a:lnTo>
                  <a:pt x="2177777" y="0"/>
                </a:lnTo>
                <a:lnTo>
                  <a:pt x="2177777" y="2129808"/>
                </a:lnTo>
                <a:lnTo>
                  <a:pt x="0" y="2129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49471" y="1556835"/>
            <a:ext cx="9084350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6595" y="3844240"/>
            <a:ext cx="6379602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El extravío de mascotas es un problema muy comun que genera angustia para sus criadores y dificultad para las personas que encuentran animales perdidos y desean ayudar a devolverlos. Además, llevar un control físico de la información médica y de identificación de las mascotas puede ser tedioso y propenso a extravíos.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685692"/>
            <a:ext cx="19319277" cy="6572608"/>
            <a:chOff x="0" y="0"/>
            <a:chExt cx="5088205" cy="1731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5560" y="357619"/>
            <a:ext cx="2177777" cy="2129809"/>
          </a:xfrm>
          <a:custGeom>
            <a:avLst/>
            <a:gdLst/>
            <a:ahLst/>
            <a:cxnLst/>
            <a:rect l="l" t="t" r="r" b="b"/>
            <a:pathLst>
              <a:path w="2177777" h="2129809">
                <a:moveTo>
                  <a:pt x="0" y="0"/>
                </a:moveTo>
                <a:lnTo>
                  <a:pt x="2177777" y="0"/>
                </a:lnTo>
                <a:lnTo>
                  <a:pt x="2177777" y="2129808"/>
                </a:lnTo>
                <a:lnTo>
                  <a:pt x="0" y="212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4124" y="491931"/>
            <a:ext cx="9084350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JUSTIFICACION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31681" y="3214191"/>
            <a:ext cx="12424637" cy="546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La propuesta de una aplicación rastreador GPS para mascotas responde a esta necesidad, permitiendo a los usuarios no solo localizar a sus mascotas en tiempo real, sino también gestionar de manera eficiente la información básica de ellas, como su "Hoja de vida" o identidad y su tarjeta virtual de vacunas. Esto es especialmente relevante en casos de emergencia veterinaria, donde disponer de la información médica de las mascotas puede ser crucial para su bienestar.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Además, el añadido de un código QR en el collar de la mascota, vinculado a la aplicación, ofrece una capa adicional de seguridad. En caso de que se extravíe, cualquier persona que lo encuentre puede escanear el código y acceder de manera instantánea a la información de contacto del dueño, facilitando la reunificación de la mascota con su propietario de manera rápida y eficiente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5505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2158" y="416544"/>
            <a:ext cx="2177777" cy="2129809"/>
          </a:xfrm>
          <a:custGeom>
            <a:avLst/>
            <a:gdLst/>
            <a:ahLst/>
            <a:cxnLst/>
            <a:rect l="l" t="t" r="r" b="b"/>
            <a:pathLst>
              <a:path w="2177777" h="2129809">
                <a:moveTo>
                  <a:pt x="0" y="0"/>
                </a:moveTo>
                <a:lnTo>
                  <a:pt x="2177777" y="0"/>
                </a:lnTo>
                <a:lnTo>
                  <a:pt x="2177777" y="2129809"/>
                </a:lnTo>
                <a:lnTo>
                  <a:pt x="0" y="2129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18894" y="4157127"/>
            <a:ext cx="3953946" cy="3953946"/>
          </a:xfrm>
          <a:custGeom>
            <a:avLst/>
            <a:gdLst/>
            <a:ahLst/>
            <a:cxnLst/>
            <a:rect l="l" t="t" r="r" b="b"/>
            <a:pathLst>
              <a:path w="3953946" h="3953946">
                <a:moveTo>
                  <a:pt x="0" y="0"/>
                </a:moveTo>
                <a:lnTo>
                  <a:pt x="3953947" y="0"/>
                </a:lnTo>
                <a:lnTo>
                  <a:pt x="3953947" y="3953946"/>
                </a:lnTo>
                <a:lnTo>
                  <a:pt x="0" y="3953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19547" y="1146835"/>
            <a:ext cx="11379323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 GENERALES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3131" y="3893078"/>
            <a:ext cx="655971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Desarrollar una aplicación integral que permita a los dueños de mascotas rastrear a sus mascotas por GPS, al mismo tiempo que le brinda acceso a la información básica de ellas, su historial de vacunas y facilita su rápida recuperación en caso de extravío.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2158" y="416544"/>
            <a:ext cx="2177777" cy="2129809"/>
          </a:xfrm>
          <a:custGeom>
            <a:avLst/>
            <a:gdLst/>
            <a:ahLst/>
            <a:cxnLst/>
            <a:rect l="l" t="t" r="r" b="b"/>
            <a:pathLst>
              <a:path w="2177777" h="2129809">
                <a:moveTo>
                  <a:pt x="0" y="0"/>
                </a:moveTo>
                <a:lnTo>
                  <a:pt x="2177777" y="0"/>
                </a:lnTo>
                <a:lnTo>
                  <a:pt x="2177777" y="2129809"/>
                </a:lnTo>
                <a:lnTo>
                  <a:pt x="0" y="2129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8689" y="4588708"/>
            <a:ext cx="3044576" cy="3044576"/>
          </a:xfrm>
          <a:custGeom>
            <a:avLst/>
            <a:gdLst/>
            <a:ahLst/>
            <a:cxnLst/>
            <a:rect l="l" t="t" r="r" b="b"/>
            <a:pathLst>
              <a:path w="3044576" h="3044576">
                <a:moveTo>
                  <a:pt x="0" y="0"/>
                </a:moveTo>
                <a:lnTo>
                  <a:pt x="3044575" y="0"/>
                </a:lnTo>
                <a:lnTo>
                  <a:pt x="3044575" y="3044576"/>
                </a:lnTo>
                <a:lnTo>
                  <a:pt x="0" y="304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19547" y="158750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 ESPECIFICOS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8918" y="4550608"/>
            <a:ext cx="8706410" cy="36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Implementa un sistema de rastreo GPS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 Gestionar la información básica del perro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Desarrollar una tarjeta virtual de vacunas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Incorporar la funcionalidad de código QR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029492" flipH="1">
            <a:off x="866369" y="-291931"/>
            <a:ext cx="1798273" cy="3093802"/>
          </a:xfrm>
          <a:custGeom>
            <a:avLst/>
            <a:gdLst/>
            <a:ahLst/>
            <a:cxnLst/>
            <a:rect l="l" t="t" r="r" b="b"/>
            <a:pathLst>
              <a:path w="1798273" h="3093802">
                <a:moveTo>
                  <a:pt x="1798272" y="0"/>
                </a:moveTo>
                <a:lnTo>
                  <a:pt x="0" y="0"/>
                </a:lnTo>
                <a:lnTo>
                  <a:pt x="0" y="3093802"/>
                </a:lnTo>
                <a:lnTo>
                  <a:pt x="1798272" y="3093802"/>
                </a:lnTo>
                <a:lnTo>
                  <a:pt x="1798272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479" y="618526"/>
            <a:ext cx="2691960" cy="2632666"/>
          </a:xfrm>
          <a:custGeom>
            <a:avLst/>
            <a:gdLst/>
            <a:ahLst/>
            <a:cxnLst/>
            <a:rect l="l" t="t" r="r" b="b"/>
            <a:pathLst>
              <a:path w="2691960" h="2632666">
                <a:moveTo>
                  <a:pt x="0" y="0"/>
                </a:moveTo>
                <a:lnTo>
                  <a:pt x="2691960" y="0"/>
                </a:lnTo>
                <a:lnTo>
                  <a:pt x="2691960" y="2632666"/>
                </a:lnTo>
                <a:lnTo>
                  <a:pt x="0" y="263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5505" y="321455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MATRIZ DE REQUERIMIENTOS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" t="-3218" r="-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382</Words>
  <Application>Microsoft Office PowerPoint</Application>
  <PresentationFormat>Personalizado</PresentationFormat>
  <Paragraphs>38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Inter</vt:lpstr>
      <vt:lpstr>Calibri</vt:lpstr>
      <vt:lpstr>Londrina Solid Heavy</vt:lpstr>
      <vt:lpstr>Inter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DACKY</dc:title>
  <cp:lastModifiedBy>Victoria Vielma</cp:lastModifiedBy>
  <cp:revision>3</cp:revision>
  <dcterms:created xsi:type="dcterms:W3CDTF">2006-08-16T00:00:00Z</dcterms:created>
  <dcterms:modified xsi:type="dcterms:W3CDTF">2024-12-07T05:14:43Z</dcterms:modified>
  <dc:identifier>DAGS171VRGg</dc:identifier>
</cp:coreProperties>
</file>